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9"/>
  </p:notesMasterIdLst>
  <p:sldIdLst>
    <p:sldId id="421" r:id="rId2"/>
    <p:sldId id="449" r:id="rId3"/>
    <p:sldId id="450" r:id="rId4"/>
    <p:sldId id="413" r:id="rId5"/>
    <p:sldId id="414" r:id="rId6"/>
    <p:sldId id="448" r:id="rId7"/>
    <p:sldId id="44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4828"/>
  </p:normalViewPr>
  <p:slideViewPr>
    <p:cSldViewPr snapToGrid="0" snapToObjects="1">
      <p:cViewPr varScale="1">
        <p:scale>
          <a:sx n="104" d="100"/>
          <a:sy n="104" d="100"/>
        </p:scale>
        <p:origin x="81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D4999-5D35-8B42-B6B5-2FEB9BFE7AB8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68E7-66F3-AB42-8609-EC5F53621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18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07-01-2021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Writing</a:t>
            </a:r>
            <a:r>
              <a:rPr lang="nl-NL" dirty="0"/>
              <a:t> </a:t>
            </a:r>
            <a:r>
              <a:rPr lang="nl-NL" dirty="0" err="1"/>
              <a:t>assignments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18019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 err="1"/>
              <a:t>Find</a:t>
            </a:r>
            <a:r>
              <a:rPr lang="nl-NL" sz="2400" dirty="0"/>
              <a:t> </a:t>
            </a:r>
            <a:r>
              <a:rPr lang="nl-NL" sz="2400" dirty="0" err="1"/>
              <a:t>an</a:t>
            </a:r>
            <a:r>
              <a:rPr lang="nl-NL" sz="2400" dirty="0"/>
              <a:t> advertisement </a:t>
            </a:r>
            <a:r>
              <a:rPr lang="nl-NL" sz="2400" dirty="0" err="1"/>
              <a:t>for</a:t>
            </a:r>
            <a:r>
              <a:rPr lang="nl-NL" sz="2400" dirty="0"/>
              <a:t> a share house in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city</a:t>
            </a:r>
            <a:r>
              <a:rPr lang="nl-NL" sz="2400" dirty="0"/>
              <a:t> of </a:t>
            </a:r>
            <a:r>
              <a:rPr lang="nl-NL" sz="2400" dirty="0" err="1"/>
              <a:t>choice</a:t>
            </a:r>
            <a:r>
              <a:rPr lang="nl-NL" sz="2400" dirty="0"/>
              <a:t>. Take a screen shot of </a:t>
            </a:r>
            <a:r>
              <a:rPr lang="nl-NL" sz="2400" dirty="0" err="1"/>
              <a:t>the</a:t>
            </a:r>
            <a:r>
              <a:rPr lang="nl-NL" sz="2400" dirty="0"/>
              <a:t> advertisement.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Write </a:t>
            </a:r>
            <a:r>
              <a:rPr lang="nl-NL" sz="2400" dirty="0" err="1"/>
              <a:t>an</a:t>
            </a:r>
            <a:r>
              <a:rPr lang="nl-NL" sz="2400" dirty="0"/>
              <a:t> </a:t>
            </a:r>
            <a:r>
              <a:rPr lang="nl-NL" sz="2400" dirty="0" err="1"/>
              <a:t>informal</a:t>
            </a:r>
            <a:r>
              <a:rPr lang="nl-NL" sz="2400" dirty="0"/>
              <a:t> </a:t>
            </a:r>
            <a:r>
              <a:rPr lang="nl-NL" sz="2400" dirty="0" err="1"/>
              <a:t>application</a:t>
            </a:r>
            <a:r>
              <a:rPr lang="nl-NL" sz="2400" dirty="0"/>
              <a:t> email </a:t>
            </a:r>
            <a:r>
              <a:rPr lang="nl-NL" sz="2400" dirty="0" err="1"/>
              <a:t>for</a:t>
            </a:r>
            <a:r>
              <a:rPr lang="nl-NL" sz="2400" dirty="0"/>
              <a:t> a room in </a:t>
            </a:r>
            <a:r>
              <a:rPr lang="nl-NL" sz="2400" dirty="0" err="1"/>
              <a:t>that</a:t>
            </a:r>
            <a:r>
              <a:rPr lang="nl-NL" sz="2400" dirty="0"/>
              <a:t> share house. – </a:t>
            </a:r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tips in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writing</a:t>
            </a:r>
            <a:r>
              <a:rPr lang="nl-NL" sz="2400" dirty="0"/>
              <a:t> </a:t>
            </a:r>
            <a:r>
              <a:rPr lang="nl-NL" sz="2400" dirty="0" err="1"/>
              <a:t>toolkit</a:t>
            </a:r>
            <a:r>
              <a:rPr lang="nl-NL" sz="2400" dirty="0"/>
              <a:t> on </a:t>
            </a:r>
            <a:r>
              <a:rPr lang="nl-NL" sz="2400" dirty="0" err="1"/>
              <a:t>the</a:t>
            </a:r>
            <a:r>
              <a:rPr lang="nl-NL" sz="2400" dirty="0"/>
              <a:t> Wiki.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Introduce </a:t>
            </a:r>
            <a:r>
              <a:rPr lang="nl-NL" sz="2400" dirty="0" err="1"/>
              <a:t>yourself</a:t>
            </a:r>
            <a:r>
              <a:rPr lang="nl-NL" sz="2400" dirty="0"/>
              <a:t>, </a:t>
            </a:r>
            <a:r>
              <a:rPr lang="nl-NL" sz="2400" dirty="0" err="1"/>
              <a:t>explain</a:t>
            </a:r>
            <a:r>
              <a:rPr lang="nl-NL" sz="2400" dirty="0"/>
              <a:t> </a:t>
            </a:r>
            <a:r>
              <a:rPr lang="nl-NL" sz="2400" dirty="0" err="1"/>
              <a:t>why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will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in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city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how</a:t>
            </a:r>
            <a:r>
              <a:rPr lang="nl-NL" sz="2400" dirty="0"/>
              <a:t> long,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promote</a:t>
            </a:r>
            <a:r>
              <a:rPr lang="nl-NL" sz="2400" dirty="0"/>
              <a:t> </a:t>
            </a:r>
            <a:r>
              <a:rPr lang="nl-NL" sz="2400" dirty="0" err="1"/>
              <a:t>yourself</a:t>
            </a:r>
            <a:r>
              <a:rPr lang="nl-NL" sz="2400" dirty="0"/>
              <a:t> as a </a:t>
            </a:r>
            <a:r>
              <a:rPr lang="nl-NL" sz="2400" dirty="0" err="1"/>
              <a:t>fabulous</a:t>
            </a:r>
            <a:r>
              <a:rPr lang="nl-NL" sz="2400" dirty="0"/>
              <a:t> house mate </a:t>
            </a:r>
            <a:r>
              <a:rPr lang="nl-NL" sz="2400" dirty="0" err="1"/>
              <a:t>who’s</a:t>
            </a:r>
            <a:r>
              <a:rPr lang="nl-NL" sz="2400" dirty="0"/>
              <a:t> </a:t>
            </a:r>
            <a:r>
              <a:rPr lang="nl-NL" sz="2400" dirty="0" err="1"/>
              <a:t>able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pay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monthly</a:t>
            </a:r>
            <a:r>
              <a:rPr lang="nl-NL" sz="2400" dirty="0"/>
              <a:t> or </a:t>
            </a:r>
            <a:r>
              <a:rPr lang="nl-NL" sz="2400" dirty="0" err="1"/>
              <a:t>weekly</a:t>
            </a:r>
            <a:r>
              <a:rPr lang="nl-NL" sz="2400" dirty="0"/>
              <a:t> rent. </a:t>
            </a:r>
            <a:r>
              <a:rPr lang="nl-NL" sz="2400" i="1" dirty="0"/>
              <a:t>100 – 150 </a:t>
            </a:r>
            <a:r>
              <a:rPr lang="nl-NL" sz="2400" i="1" dirty="0" err="1"/>
              <a:t>words</a:t>
            </a:r>
            <a:endParaRPr lang="nl-NL" sz="2400" i="1" dirty="0"/>
          </a:p>
          <a:p>
            <a:pPr>
              <a:lnSpc>
                <a:spcPct val="100000"/>
              </a:lnSpc>
            </a:pPr>
            <a:r>
              <a:rPr lang="nl-NL" sz="2400" dirty="0" err="1"/>
              <a:t>Add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screen shot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Word document.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Hand in letter/email.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Your</a:t>
            </a:r>
            <a:r>
              <a:rPr lang="nl-NL" sz="6000" dirty="0"/>
              <a:t> </a:t>
            </a:r>
            <a:r>
              <a:rPr lang="nl-NL" sz="6000" dirty="0" err="1"/>
              <a:t>ideal</a:t>
            </a:r>
            <a:r>
              <a:rPr lang="nl-NL" sz="6000" dirty="0"/>
              <a:t> share house – A2</a:t>
            </a:r>
          </a:p>
        </p:txBody>
      </p:sp>
    </p:spTree>
    <p:extLst>
      <p:ext uri="{BB962C8B-B14F-4D97-AF65-F5344CB8AC3E}">
        <p14:creationId xmlns:p14="http://schemas.microsoft.com/office/powerpoint/2010/main" val="18466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 err="1"/>
              <a:t>Find</a:t>
            </a:r>
            <a:r>
              <a:rPr lang="nl-NL" sz="2400" dirty="0"/>
              <a:t> </a:t>
            </a:r>
            <a:r>
              <a:rPr lang="nl-NL" sz="2400" dirty="0" err="1"/>
              <a:t>an</a:t>
            </a:r>
            <a:r>
              <a:rPr lang="nl-NL" sz="2400" dirty="0"/>
              <a:t> advertisement </a:t>
            </a:r>
            <a:r>
              <a:rPr lang="nl-NL" sz="2400" dirty="0" err="1"/>
              <a:t>for</a:t>
            </a:r>
            <a:r>
              <a:rPr lang="nl-NL" sz="2400" dirty="0"/>
              <a:t> a job/</a:t>
            </a:r>
            <a:r>
              <a:rPr lang="nl-NL" sz="2400" dirty="0" err="1"/>
              <a:t>internship</a:t>
            </a:r>
            <a:r>
              <a:rPr lang="nl-NL" sz="2400" dirty="0"/>
              <a:t> in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city</a:t>
            </a:r>
            <a:r>
              <a:rPr lang="nl-NL" sz="2400" dirty="0"/>
              <a:t> of </a:t>
            </a:r>
            <a:r>
              <a:rPr lang="nl-NL" sz="2400" dirty="0" err="1"/>
              <a:t>choice</a:t>
            </a:r>
            <a:r>
              <a:rPr lang="nl-NL" sz="2400" dirty="0"/>
              <a:t> (take a screen shot of </a:t>
            </a:r>
            <a:r>
              <a:rPr lang="nl-NL" sz="2400" dirty="0" err="1"/>
              <a:t>the</a:t>
            </a:r>
            <a:r>
              <a:rPr lang="nl-NL" sz="2400" dirty="0"/>
              <a:t> advertisement). Or: </a:t>
            </a:r>
            <a:r>
              <a:rPr lang="nl-NL" sz="2400" dirty="0" err="1"/>
              <a:t>create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own</a:t>
            </a:r>
            <a:r>
              <a:rPr lang="nl-NL" sz="2400" dirty="0"/>
              <a:t> </a:t>
            </a:r>
            <a:r>
              <a:rPr lang="nl-NL" sz="2400" dirty="0" err="1"/>
              <a:t>dream</a:t>
            </a:r>
            <a:r>
              <a:rPr lang="nl-NL" sz="2400" dirty="0"/>
              <a:t> job at a company in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city</a:t>
            </a:r>
            <a:r>
              <a:rPr lang="nl-NL" sz="2400" dirty="0"/>
              <a:t> of </a:t>
            </a:r>
            <a:r>
              <a:rPr lang="nl-NL" sz="2400" dirty="0" err="1"/>
              <a:t>choice</a:t>
            </a:r>
            <a:r>
              <a:rPr lang="nl-NL" sz="2400" dirty="0"/>
              <a:t> (</a:t>
            </a:r>
            <a:r>
              <a:rPr lang="nl-NL" sz="2400" dirty="0" err="1"/>
              <a:t>add</a:t>
            </a:r>
            <a:r>
              <a:rPr lang="nl-NL" sz="2400" dirty="0"/>
              <a:t> a job </a:t>
            </a:r>
            <a:r>
              <a:rPr lang="nl-NL" sz="2400" dirty="0" err="1"/>
              <a:t>description</a:t>
            </a:r>
            <a:r>
              <a:rPr lang="nl-NL" sz="2400" dirty="0"/>
              <a:t>).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Write a </a:t>
            </a:r>
            <a:r>
              <a:rPr lang="nl-NL" sz="2400" dirty="0" err="1"/>
              <a:t>formal</a:t>
            </a:r>
            <a:r>
              <a:rPr lang="nl-NL" sz="2400" dirty="0"/>
              <a:t> </a:t>
            </a:r>
            <a:r>
              <a:rPr lang="nl-NL" sz="2400" dirty="0" err="1"/>
              <a:t>application</a:t>
            </a:r>
            <a:r>
              <a:rPr lang="nl-NL" sz="2400" dirty="0"/>
              <a:t> letter/cover letter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position</a:t>
            </a:r>
            <a:r>
              <a:rPr lang="nl-NL" sz="2400" dirty="0"/>
              <a:t>. </a:t>
            </a:r>
            <a:r>
              <a:rPr lang="nl-NL" sz="2400" i="1" dirty="0"/>
              <a:t>250 – 300 </a:t>
            </a:r>
            <a:r>
              <a:rPr lang="nl-NL" sz="2400" i="1" dirty="0" err="1"/>
              <a:t>words</a:t>
            </a:r>
            <a:endParaRPr lang="nl-NL" sz="2400" dirty="0"/>
          </a:p>
          <a:p>
            <a:pPr>
              <a:lnSpc>
                <a:spcPct val="100000"/>
              </a:lnSpc>
            </a:pPr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tips in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writing</a:t>
            </a:r>
            <a:r>
              <a:rPr lang="nl-NL" sz="2400" dirty="0"/>
              <a:t> </a:t>
            </a:r>
            <a:r>
              <a:rPr lang="nl-NL" sz="2400" dirty="0" err="1"/>
              <a:t>toolkit</a:t>
            </a:r>
            <a:r>
              <a:rPr lang="nl-NL" sz="2400" dirty="0"/>
              <a:t> on </a:t>
            </a:r>
            <a:r>
              <a:rPr lang="nl-NL" sz="2400" dirty="0" err="1"/>
              <a:t>the</a:t>
            </a:r>
            <a:r>
              <a:rPr lang="nl-NL" sz="2400" dirty="0"/>
              <a:t> Wiki. </a:t>
            </a:r>
          </a:p>
          <a:p>
            <a:pPr>
              <a:lnSpc>
                <a:spcPct val="100000"/>
              </a:lnSpc>
            </a:pPr>
            <a:r>
              <a:rPr lang="nl-NL" sz="2400" dirty="0" err="1"/>
              <a:t>Add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screen shot/job </a:t>
            </a:r>
            <a:r>
              <a:rPr lang="nl-NL" sz="2400" dirty="0" err="1"/>
              <a:t>description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Word document.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Hand in </a:t>
            </a:r>
            <a:r>
              <a:rPr lang="nl-NL" sz="2400" dirty="0" err="1"/>
              <a:t>your</a:t>
            </a:r>
            <a:r>
              <a:rPr lang="nl-NL" sz="2400" dirty="0"/>
              <a:t> letter in </a:t>
            </a:r>
            <a:r>
              <a:rPr lang="nl-NL" sz="2400" dirty="0" err="1"/>
              <a:t>the</a:t>
            </a:r>
            <a:r>
              <a:rPr lang="nl-NL" sz="2400" dirty="0"/>
              <a:t> Teams ‘opdracht’.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Your</a:t>
            </a:r>
            <a:r>
              <a:rPr lang="nl-NL" sz="6000" dirty="0"/>
              <a:t> </a:t>
            </a:r>
            <a:r>
              <a:rPr lang="nl-NL" sz="6000" dirty="0" err="1"/>
              <a:t>dream</a:t>
            </a:r>
            <a:r>
              <a:rPr lang="nl-NL" sz="6000" dirty="0"/>
              <a:t> job – b1/b2</a:t>
            </a:r>
          </a:p>
        </p:txBody>
      </p:sp>
    </p:spTree>
    <p:extLst>
      <p:ext uri="{BB962C8B-B14F-4D97-AF65-F5344CB8AC3E}">
        <p14:creationId xmlns:p14="http://schemas.microsoft.com/office/powerpoint/2010/main" val="331371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spent</a:t>
            </a:r>
            <a:r>
              <a:rPr lang="nl-NL" sz="2400" dirty="0"/>
              <a:t> a </a:t>
            </a:r>
            <a:r>
              <a:rPr lang="nl-NL" sz="2400" dirty="0" err="1"/>
              <a:t>day</a:t>
            </a:r>
            <a:r>
              <a:rPr lang="nl-NL" sz="2400" dirty="0"/>
              <a:t> </a:t>
            </a:r>
            <a:r>
              <a:rPr lang="nl-NL" sz="2400" dirty="0" err="1"/>
              <a:t>exploring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city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visiting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highlights</a:t>
            </a:r>
            <a:r>
              <a:rPr lang="nl-NL" sz="2400" dirty="0"/>
              <a:t>. At </a:t>
            </a:r>
            <a:r>
              <a:rPr lang="nl-NL" sz="2400" dirty="0" err="1"/>
              <a:t>the</a:t>
            </a:r>
            <a:r>
              <a:rPr lang="nl-NL" sz="2400" dirty="0"/>
              <a:t> end of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day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want </a:t>
            </a:r>
            <a:r>
              <a:rPr lang="nl-NL" sz="2400" dirty="0" err="1"/>
              <a:t>to</a:t>
            </a:r>
            <a:r>
              <a:rPr lang="nl-NL" sz="2400" dirty="0"/>
              <a:t> record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experiences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impressions</a:t>
            </a:r>
            <a:r>
              <a:rPr lang="nl-NL" sz="2400" dirty="0"/>
              <a:t> in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diary</a:t>
            </a:r>
            <a:r>
              <a:rPr lang="nl-NL" sz="2400" dirty="0"/>
              <a:t>.</a:t>
            </a:r>
          </a:p>
          <a:p>
            <a:pPr>
              <a:lnSpc>
                <a:spcPct val="100000"/>
              </a:lnSpc>
            </a:pPr>
            <a:r>
              <a:rPr lang="nl-NL" sz="2400" dirty="0"/>
              <a:t>Write a </a:t>
            </a:r>
            <a:r>
              <a:rPr lang="nl-NL" sz="2400" dirty="0" err="1"/>
              <a:t>diary</a:t>
            </a:r>
            <a:r>
              <a:rPr lang="nl-NL" sz="2400" dirty="0"/>
              <a:t> entry in </a:t>
            </a:r>
            <a:r>
              <a:rPr lang="nl-NL" sz="2400" dirty="0" err="1"/>
              <a:t>which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tell</a:t>
            </a:r>
            <a:r>
              <a:rPr lang="nl-NL" sz="2400" dirty="0"/>
              <a:t> </a:t>
            </a:r>
            <a:r>
              <a:rPr lang="nl-NL" sz="2400" dirty="0" err="1"/>
              <a:t>all</a:t>
            </a:r>
            <a:r>
              <a:rPr lang="nl-NL" sz="2400" dirty="0"/>
              <a:t> </a:t>
            </a:r>
            <a:r>
              <a:rPr lang="nl-NL" sz="2400" dirty="0" err="1"/>
              <a:t>about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day</a:t>
            </a:r>
            <a:r>
              <a:rPr lang="nl-NL" sz="2400" dirty="0"/>
              <a:t> out. </a:t>
            </a:r>
          </a:p>
          <a:p>
            <a:pPr>
              <a:lnSpc>
                <a:spcPct val="100000"/>
              </a:lnSpc>
            </a:pPr>
            <a:r>
              <a:rPr lang="nl-NL" sz="2400" i="1" dirty="0"/>
              <a:t>150 – 250 </a:t>
            </a:r>
            <a:r>
              <a:rPr lang="nl-NL" sz="2400" i="1" dirty="0" err="1"/>
              <a:t>words</a:t>
            </a:r>
            <a:endParaRPr lang="nl-NL" sz="2400" i="1" dirty="0"/>
          </a:p>
          <a:p>
            <a:pPr>
              <a:lnSpc>
                <a:spcPct val="100000"/>
              </a:lnSpc>
            </a:pPr>
            <a:r>
              <a:rPr lang="nl-NL" sz="2400" dirty="0"/>
              <a:t>Write </a:t>
            </a:r>
            <a:r>
              <a:rPr lang="nl-NL" sz="2400" dirty="0" err="1"/>
              <a:t>it</a:t>
            </a:r>
            <a:r>
              <a:rPr lang="nl-NL" sz="2400" dirty="0"/>
              <a:t> in a Word document </a:t>
            </a:r>
            <a:r>
              <a:rPr lang="nl-NL" sz="2400" dirty="0" err="1"/>
              <a:t>and</a:t>
            </a:r>
            <a:r>
              <a:rPr lang="nl-NL" sz="2400" dirty="0"/>
              <a:t> hand </a:t>
            </a:r>
            <a:r>
              <a:rPr lang="nl-NL" sz="2400" dirty="0" err="1"/>
              <a:t>it</a:t>
            </a:r>
            <a:r>
              <a:rPr lang="nl-NL" sz="2400" dirty="0"/>
              <a:t> in in Teams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Diary</a:t>
            </a:r>
            <a:r>
              <a:rPr lang="nl-NL" sz="6000" dirty="0"/>
              <a:t> entry </a:t>
            </a:r>
            <a:r>
              <a:rPr lang="nl-NL" sz="6000" dirty="0" err="1"/>
              <a:t>exploring</a:t>
            </a:r>
            <a:r>
              <a:rPr lang="nl-NL" sz="6000" dirty="0"/>
              <a:t> </a:t>
            </a:r>
            <a:r>
              <a:rPr lang="nl-NL" sz="6000" dirty="0" err="1"/>
              <a:t>city</a:t>
            </a:r>
            <a:r>
              <a:rPr lang="nl-NL" sz="6000" dirty="0"/>
              <a:t> – A2</a:t>
            </a:r>
          </a:p>
        </p:txBody>
      </p:sp>
    </p:spTree>
    <p:extLst>
      <p:ext uri="{BB962C8B-B14F-4D97-AF65-F5344CB8AC3E}">
        <p14:creationId xmlns:p14="http://schemas.microsoft.com/office/powerpoint/2010/main" val="173062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r>
              <a:rPr lang="en-US" dirty="0"/>
              <a:t>Find an enticing article on the internet. Look at the structure, the writing style and the techniques they’ve used to keep you reading. </a:t>
            </a:r>
            <a:endParaRPr lang="nl-NL" dirty="0"/>
          </a:p>
          <a:p>
            <a:r>
              <a:rPr lang="en-US" dirty="0"/>
              <a:t>Write an article about the city you’re virtually visiting. Use the tips from the Toolkit and the techniques from the internet article. Choose a topic that will fascinate readers, create an outline (writing plan) with min. 3 paragraphs and write only the introduction, one paragraph and the conclusion. (250-300 words)</a:t>
            </a:r>
            <a:endParaRPr lang="nl-NL" dirty="0"/>
          </a:p>
          <a:p>
            <a:r>
              <a:rPr lang="en-US" dirty="0"/>
              <a:t>Hand in: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outline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article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link to the internet article you used as inspiration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Deadline: Thursday 21/1 midnight</a:t>
            </a:r>
            <a:endParaRPr lang="nl-NL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Article</a:t>
            </a:r>
            <a:r>
              <a:rPr lang="nl-NL" sz="6000" dirty="0"/>
              <a:t> </a:t>
            </a:r>
            <a:r>
              <a:rPr lang="nl-NL" sz="6000" dirty="0" err="1"/>
              <a:t>about</a:t>
            </a:r>
            <a:r>
              <a:rPr lang="nl-NL" sz="6000" dirty="0"/>
              <a:t> </a:t>
            </a:r>
            <a:r>
              <a:rPr lang="nl-NL" sz="6000" dirty="0" err="1"/>
              <a:t>your</a:t>
            </a:r>
            <a:r>
              <a:rPr lang="nl-NL" sz="6000" dirty="0"/>
              <a:t> </a:t>
            </a:r>
            <a:r>
              <a:rPr lang="nl-NL" sz="6000" dirty="0" err="1"/>
              <a:t>city</a:t>
            </a:r>
            <a:r>
              <a:rPr lang="nl-NL" sz="6000" dirty="0"/>
              <a:t> – b1/b2</a:t>
            </a:r>
          </a:p>
        </p:txBody>
      </p:sp>
    </p:spTree>
    <p:extLst>
      <p:ext uri="{BB962C8B-B14F-4D97-AF65-F5344CB8AC3E}">
        <p14:creationId xmlns:p14="http://schemas.microsoft.com/office/powerpoint/2010/main" val="3358730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Writing</a:t>
            </a:r>
            <a:r>
              <a:rPr lang="nl-NL" sz="6000" dirty="0"/>
              <a:t> plan – b1/b2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66B1BE3D-DF02-274C-BA69-CCB984968B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307704"/>
              </p:ext>
            </p:extLst>
          </p:nvPr>
        </p:nvGraphicFramePr>
        <p:xfrm>
          <a:off x="2262281" y="1111730"/>
          <a:ext cx="910717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3600">
                  <a:extLst>
                    <a:ext uri="{9D8B030D-6E8A-4147-A177-3AD203B41FA5}">
                      <a16:colId xmlns:a16="http://schemas.microsoft.com/office/drawing/2014/main" val="70448831"/>
                    </a:ext>
                  </a:extLst>
                </a:gridCol>
                <a:gridCol w="729049">
                  <a:extLst>
                    <a:ext uri="{9D8B030D-6E8A-4147-A177-3AD203B41FA5}">
                      <a16:colId xmlns:a16="http://schemas.microsoft.com/office/drawing/2014/main" val="695242085"/>
                    </a:ext>
                  </a:extLst>
                </a:gridCol>
                <a:gridCol w="6834521">
                  <a:extLst>
                    <a:ext uri="{9D8B030D-6E8A-4147-A177-3AD203B41FA5}">
                      <a16:colId xmlns:a16="http://schemas.microsoft.com/office/drawing/2014/main" val="24732213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Section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Text part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Sub-topic and key words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4136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Introduction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Topic: Technology changed our working lives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437069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Body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Argument 1: Technology changed where we work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While travelling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From home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9888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Argument 2: Technology changed how we work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Multitasking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Work more individually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87366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Argument 3: Technology changed when we work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Flexible work schedules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Work invades private life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712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0126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Conclusion</a:t>
                      </a:r>
                      <a:endParaRPr lang="nl-NL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Technology has significantly where, how and when we work. How has technology changed your working life?</a:t>
                      </a:r>
                      <a:endParaRPr lang="nl-NL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121808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250253A-D927-F845-9DDC-ABA57EAB5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28670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33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632C0A2E-7635-E942-9FF1-5CF214230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79" y="0"/>
            <a:ext cx="103266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30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46350</TotalTime>
  <Words>475</Words>
  <Application>Microsoft Macintosh PowerPoint</Application>
  <PresentationFormat>Breedbeeld</PresentationFormat>
  <Paragraphs>52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Writing assignments</vt:lpstr>
      <vt:lpstr>Your ideal share house – A2</vt:lpstr>
      <vt:lpstr>Your dream job – b1/b2</vt:lpstr>
      <vt:lpstr>Diary entry exploring city – A2</vt:lpstr>
      <vt:lpstr>Article about your city – b1/b2</vt:lpstr>
      <vt:lpstr>Writing plan – b1/b2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219</cp:revision>
  <cp:lastPrinted>2021-01-15T12:36:12Z</cp:lastPrinted>
  <dcterms:created xsi:type="dcterms:W3CDTF">2020-09-03T05:43:53Z</dcterms:created>
  <dcterms:modified xsi:type="dcterms:W3CDTF">2021-01-19T07:59:14Z</dcterms:modified>
</cp:coreProperties>
</file>