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1"/>
  </p:sldMasterIdLst>
  <p:notesMasterIdLst>
    <p:notesMasterId r:id="rId9"/>
  </p:notesMasterIdLst>
  <p:sldIdLst>
    <p:sldId id="421" r:id="rId2"/>
    <p:sldId id="449" r:id="rId3"/>
    <p:sldId id="450" r:id="rId4"/>
    <p:sldId id="413" r:id="rId5"/>
    <p:sldId id="414" r:id="rId6"/>
    <p:sldId id="448" r:id="rId7"/>
    <p:sldId id="444" r:id="rId8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3481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6588"/>
    <p:restoredTop sz="94828"/>
  </p:normalViewPr>
  <p:slideViewPr>
    <p:cSldViewPr snapToGrid="0" snapToObjects="1">
      <p:cViewPr varScale="1">
        <p:scale>
          <a:sx n="104" d="100"/>
          <a:sy n="104" d="100"/>
        </p:scale>
        <p:origin x="816" y="200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ED4999-5D35-8B42-B6B5-2FEB9BFE7AB8}" type="datetimeFigureOut">
              <a:rPr lang="nl-NL" smtClean="0"/>
              <a:t>07-01-2021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lang="nl-NL"/>
              <a:t>Tekststijl van het model bewerken
Tweede niveau
Derde niveau
Vierde niveau
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E6468E7-66F3-AB42-8609-EC5F5362198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551861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nl-NL"/>
              <a:t>Klikken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E54C8-836F-A447-8F53-1D7FF0DE8B4B}" type="datetimeFigureOut">
              <a:rPr lang="nl-NL" smtClean="0"/>
              <a:t>07-01-2021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C87B1035-6FD0-E94D-88A6-C6AC0870A17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017380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
Tweede niveau
Derde niveau
Vierde niveau
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E54C8-836F-A447-8F53-1D7FF0DE8B4B}" type="datetimeFigureOut">
              <a:rPr lang="nl-NL" smtClean="0"/>
              <a:t>07-01-2021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B1035-6FD0-E94D-88A6-C6AC0870A17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198605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nl-NL"/>
              <a:t>Tekststijl van het model bewerken
Tweede niveau
Derde niveau
Vierde niveau
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E54C8-836F-A447-8F53-1D7FF0DE8B4B}" type="datetimeFigureOut">
              <a:rPr lang="nl-NL" smtClean="0"/>
              <a:t>07-01-2021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B1035-6FD0-E94D-88A6-C6AC0870A17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930717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
Tweede niveau
Derde niveau
Vierde niveau
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E54C8-836F-A447-8F53-1D7FF0DE8B4B}" type="datetimeFigureOut">
              <a:rPr lang="nl-NL" smtClean="0"/>
              <a:t>07-01-2021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B1035-6FD0-E94D-88A6-C6AC0870A17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007497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
Tweede niveau
Derde niveau
Vierde niveau
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341E54C8-836F-A447-8F53-1D7FF0DE8B4B}" type="datetimeFigureOut">
              <a:rPr lang="nl-NL" smtClean="0"/>
              <a:t>07-01-2021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nl-NL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C87B1035-6FD0-E94D-88A6-C6AC0870A17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616037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Tekststijl van het model bewerken
Tweede niveau
Derde niveau
Vierde niveau
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Tekststijl van het model bewerken
Tweede niveau
Derde niveau
Vierde niveau
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E54C8-836F-A447-8F53-1D7FF0DE8B4B}" type="datetimeFigureOut">
              <a:rPr lang="nl-NL" smtClean="0"/>
              <a:t>07-01-2021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B1035-6FD0-E94D-88A6-C6AC0870A17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007696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
Tweede niveau
Derde niveau
Vierde niveau
Vijfde niveau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Tekststijl van het model bewerken
Tweede niveau
Derde niveau
Vierde niveau
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
Tweede niveau
Derde niveau
Vierde niveau
Vijfde niveau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Tekststijl van het model bewerken
Tweede niveau
Derde niveau
Vierde niveau
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E54C8-836F-A447-8F53-1D7FF0DE8B4B}" type="datetimeFigureOut">
              <a:rPr lang="nl-NL" smtClean="0"/>
              <a:t>07-01-2021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B1035-6FD0-E94D-88A6-C6AC0870A172}" type="slidenum">
              <a:rPr lang="nl-NL" smtClean="0"/>
              <a:t>‹nr.›</a:t>
            </a:fld>
            <a:endParaRPr lang="nl-NL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04703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E54C8-836F-A447-8F53-1D7FF0DE8B4B}" type="datetimeFigureOut">
              <a:rPr lang="nl-NL" smtClean="0"/>
              <a:t>07-01-2021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B1035-6FD0-E94D-88A6-C6AC0870A172}" type="slidenum">
              <a:rPr lang="nl-NL" smtClean="0"/>
              <a:t>‹nr.›</a:t>
            </a:fld>
            <a:endParaRPr lang="nl-NL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44323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E54C8-836F-A447-8F53-1D7FF0DE8B4B}" type="datetimeFigureOut">
              <a:rPr lang="nl-NL" smtClean="0"/>
              <a:t>07-01-2021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B1035-6FD0-E94D-88A6-C6AC0870A17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706551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Tekststijl van het model bewerken
Tweede niveau
Derde niveau
Vierde niveau
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
Tweede niveau
Derde niveau
Vierde niveau
Vijfde niveau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E54C8-836F-A447-8F53-1D7FF0DE8B4B}" type="datetimeFigureOut">
              <a:rPr lang="nl-NL" smtClean="0"/>
              <a:t>07-01-2021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B1035-6FD0-E94D-88A6-C6AC0870A17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41379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
Tweede niveau
Derde niveau
Vierde niveau
Vijfde niveau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E54C8-836F-A447-8F53-1D7FF0DE8B4B}" type="datetimeFigureOut">
              <a:rPr lang="nl-NL" smtClean="0"/>
              <a:t>07-01-2021</a:t>
            </a:fld>
            <a:endParaRPr lang="nl-NL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B1035-6FD0-E94D-88A6-C6AC0870A17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505008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Tekststijl van het model bewerken
Tweede niveau
Derde niveau
Vierde niveau
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341E54C8-836F-A447-8F53-1D7FF0DE8B4B}" type="datetimeFigureOut">
              <a:rPr lang="nl-NL" smtClean="0"/>
              <a:t>07-01-2021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nl-NL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C87B1035-6FD0-E94D-88A6-C6AC0870A17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94702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4FA5C3E-D953-EA46-ACED-690FD0F3007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err="1"/>
              <a:t>Writing</a:t>
            </a:r>
            <a:r>
              <a:rPr lang="nl-NL" dirty="0"/>
              <a:t> </a:t>
            </a:r>
            <a:r>
              <a:rPr lang="nl-NL" dirty="0" err="1"/>
              <a:t>assignments</a:t>
            </a:r>
            <a:endParaRPr lang="nl-NL" sz="6000" dirty="0"/>
          </a:p>
        </p:txBody>
      </p:sp>
    </p:spTree>
    <p:extLst>
      <p:ext uri="{BB962C8B-B14F-4D97-AF65-F5344CB8AC3E}">
        <p14:creationId xmlns:p14="http://schemas.microsoft.com/office/powerpoint/2010/main" val="41801972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jdelijke aanduiding voor tekst 2">
            <a:extLst>
              <a:ext uri="{FF2B5EF4-FFF2-40B4-BE49-F238E27FC236}">
                <a16:creationId xmlns:a16="http://schemas.microsoft.com/office/drawing/2014/main" id="{83736215-C2DE-004B-8E2B-EFDCC66492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167665" y="1247887"/>
            <a:ext cx="9052560" cy="3216536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nl-NL" sz="2400" dirty="0" err="1"/>
              <a:t>Find</a:t>
            </a:r>
            <a:r>
              <a:rPr lang="nl-NL" sz="2400" dirty="0"/>
              <a:t> </a:t>
            </a:r>
            <a:r>
              <a:rPr lang="nl-NL" sz="2400" dirty="0" err="1"/>
              <a:t>an</a:t>
            </a:r>
            <a:r>
              <a:rPr lang="nl-NL" sz="2400" dirty="0"/>
              <a:t> advertisement </a:t>
            </a:r>
            <a:r>
              <a:rPr lang="nl-NL" sz="2400" dirty="0" err="1"/>
              <a:t>for</a:t>
            </a:r>
            <a:r>
              <a:rPr lang="nl-NL" sz="2400" dirty="0"/>
              <a:t> a share house in </a:t>
            </a:r>
            <a:r>
              <a:rPr lang="nl-NL" sz="2400" dirty="0" err="1"/>
              <a:t>your</a:t>
            </a:r>
            <a:r>
              <a:rPr lang="nl-NL" sz="2400" dirty="0"/>
              <a:t> </a:t>
            </a:r>
            <a:r>
              <a:rPr lang="nl-NL" sz="2400" dirty="0" err="1"/>
              <a:t>city</a:t>
            </a:r>
            <a:r>
              <a:rPr lang="nl-NL" sz="2400" dirty="0"/>
              <a:t> of </a:t>
            </a:r>
            <a:r>
              <a:rPr lang="nl-NL" sz="2400" dirty="0" err="1"/>
              <a:t>choice</a:t>
            </a:r>
            <a:r>
              <a:rPr lang="nl-NL" sz="2400" dirty="0"/>
              <a:t>. Take a screen shot of </a:t>
            </a:r>
            <a:r>
              <a:rPr lang="nl-NL" sz="2400" dirty="0" err="1"/>
              <a:t>the</a:t>
            </a:r>
            <a:r>
              <a:rPr lang="nl-NL" sz="2400" dirty="0"/>
              <a:t> advertisement.</a:t>
            </a:r>
          </a:p>
          <a:p>
            <a:pPr>
              <a:lnSpc>
                <a:spcPct val="100000"/>
              </a:lnSpc>
            </a:pPr>
            <a:r>
              <a:rPr lang="nl-NL" sz="2400" dirty="0"/>
              <a:t>Write </a:t>
            </a:r>
            <a:r>
              <a:rPr lang="nl-NL" sz="2400" dirty="0" err="1"/>
              <a:t>an</a:t>
            </a:r>
            <a:r>
              <a:rPr lang="nl-NL" sz="2400" dirty="0"/>
              <a:t> </a:t>
            </a:r>
            <a:r>
              <a:rPr lang="nl-NL" sz="2400" dirty="0" err="1"/>
              <a:t>informal</a:t>
            </a:r>
            <a:r>
              <a:rPr lang="nl-NL" sz="2400" dirty="0"/>
              <a:t> </a:t>
            </a:r>
            <a:r>
              <a:rPr lang="nl-NL" sz="2400" dirty="0" err="1"/>
              <a:t>application</a:t>
            </a:r>
            <a:r>
              <a:rPr lang="nl-NL" sz="2400" dirty="0"/>
              <a:t> email </a:t>
            </a:r>
            <a:r>
              <a:rPr lang="nl-NL" sz="2400" dirty="0" err="1"/>
              <a:t>for</a:t>
            </a:r>
            <a:r>
              <a:rPr lang="nl-NL" sz="2400" dirty="0"/>
              <a:t> a room in </a:t>
            </a:r>
            <a:r>
              <a:rPr lang="nl-NL" sz="2400" dirty="0" err="1"/>
              <a:t>that</a:t>
            </a:r>
            <a:r>
              <a:rPr lang="nl-NL" sz="2400" dirty="0"/>
              <a:t> share house. – </a:t>
            </a:r>
            <a:r>
              <a:rPr lang="nl-NL" sz="2400" dirty="0" err="1"/>
              <a:t>Use</a:t>
            </a:r>
            <a:r>
              <a:rPr lang="nl-NL" sz="2400" dirty="0"/>
              <a:t> </a:t>
            </a:r>
            <a:r>
              <a:rPr lang="nl-NL" sz="2400" dirty="0" err="1"/>
              <a:t>the</a:t>
            </a:r>
            <a:r>
              <a:rPr lang="nl-NL" sz="2400" dirty="0"/>
              <a:t> tips in </a:t>
            </a:r>
            <a:r>
              <a:rPr lang="nl-NL" sz="2400" dirty="0" err="1"/>
              <a:t>the</a:t>
            </a:r>
            <a:r>
              <a:rPr lang="nl-NL" sz="2400" dirty="0"/>
              <a:t> </a:t>
            </a:r>
            <a:r>
              <a:rPr lang="nl-NL" sz="2400" dirty="0" err="1"/>
              <a:t>writing</a:t>
            </a:r>
            <a:r>
              <a:rPr lang="nl-NL" sz="2400" dirty="0"/>
              <a:t> </a:t>
            </a:r>
            <a:r>
              <a:rPr lang="nl-NL" sz="2400" dirty="0" err="1"/>
              <a:t>toolkit</a:t>
            </a:r>
            <a:r>
              <a:rPr lang="nl-NL" sz="2400" dirty="0"/>
              <a:t> on </a:t>
            </a:r>
            <a:r>
              <a:rPr lang="nl-NL" sz="2400" dirty="0" err="1"/>
              <a:t>the</a:t>
            </a:r>
            <a:r>
              <a:rPr lang="nl-NL" sz="2400" dirty="0"/>
              <a:t> Wiki.</a:t>
            </a:r>
          </a:p>
          <a:p>
            <a:pPr>
              <a:lnSpc>
                <a:spcPct val="100000"/>
              </a:lnSpc>
            </a:pPr>
            <a:r>
              <a:rPr lang="nl-NL" sz="2400" dirty="0"/>
              <a:t>Introduce </a:t>
            </a:r>
            <a:r>
              <a:rPr lang="nl-NL" sz="2400" dirty="0" err="1"/>
              <a:t>yourself</a:t>
            </a:r>
            <a:r>
              <a:rPr lang="nl-NL" sz="2400" dirty="0"/>
              <a:t>, </a:t>
            </a:r>
            <a:r>
              <a:rPr lang="nl-NL" sz="2400" dirty="0" err="1"/>
              <a:t>explain</a:t>
            </a:r>
            <a:r>
              <a:rPr lang="nl-NL" sz="2400" dirty="0"/>
              <a:t> </a:t>
            </a:r>
            <a:r>
              <a:rPr lang="nl-NL" sz="2400" dirty="0" err="1"/>
              <a:t>why</a:t>
            </a:r>
            <a:r>
              <a:rPr lang="nl-NL" sz="2400" dirty="0"/>
              <a:t> </a:t>
            </a:r>
            <a:r>
              <a:rPr lang="nl-NL" sz="2400" dirty="0" err="1"/>
              <a:t>you</a:t>
            </a:r>
            <a:r>
              <a:rPr lang="nl-NL" sz="2400" dirty="0"/>
              <a:t> </a:t>
            </a:r>
            <a:r>
              <a:rPr lang="nl-NL" sz="2400" dirty="0" err="1"/>
              <a:t>will</a:t>
            </a:r>
            <a:r>
              <a:rPr lang="nl-NL" sz="2400" dirty="0"/>
              <a:t> </a:t>
            </a:r>
            <a:r>
              <a:rPr lang="nl-NL" sz="2400" dirty="0" err="1"/>
              <a:t>be</a:t>
            </a:r>
            <a:r>
              <a:rPr lang="nl-NL" sz="2400" dirty="0"/>
              <a:t> in </a:t>
            </a:r>
            <a:r>
              <a:rPr lang="nl-NL" sz="2400" dirty="0" err="1"/>
              <a:t>the</a:t>
            </a:r>
            <a:r>
              <a:rPr lang="nl-NL" sz="2400" dirty="0"/>
              <a:t> </a:t>
            </a:r>
            <a:r>
              <a:rPr lang="nl-NL" sz="2400" dirty="0" err="1"/>
              <a:t>city</a:t>
            </a:r>
            <a:r>
              <a:rPr lang="nl-NL" sz="2400" dirty="0"/>
              <a:t> </a:t>
            </a:r>
            <a:r>
              <a:rPr lang="nl-NL" sz="2400" dirty="0" err="1"/>
              <a:t>and</a:t>
            </a:r>
            <a:r>
              <a:rPr lang="nl-NL" sz="2400" dirty="0"/>
              <a:t> </a:t>
            </a:r>
            <a:r>
              <a:rPr lang="nl-NL" sz="2400" dirty="0" err="1"/>
              <a:t>for</a:t>
            </a:r>
            <a:r>
              <a:rPr lang="nl-NL" sz="2400" dirty="0"/>
              <a:t> </a:t>
            </a:r>
            <a:r>
              <a:rPr lang="nl-NL" sz="2400" dirty="0" err="1"/>
              <a:t>how</a:t>
            </a:r>
            <a:r>
              <a:rPr lang="nl-NL" sz="2400" dirty="0"/>
              <a:t> long, </a:t>
            </a:r>
            <a:r>
              <a:rPr lang="nl-NL" sz="2400" dirty="0" err="1"/>
              <a:t>and</a:t>
            </a:r>
            <a:r>
              <a:rPr lang="nl-NL" sz="2400" dirty="0"/>
              <a:t> </a:t>
            </a:r>
            <a:r>
              <a:rPr lang="nl-NL" sz="2400" dirty="0" err="1"/>
              <a:t>promote</a:t>
            </a:r>
            <a:r>
              <a:rPr lang="nl-NL" sz="2400" dirty="0"/>
              <a:t> </a:t>
            </a:r>
            <a:r>
              <a:rPr lang="nl-NL" sz="2400" dirty="0" err="1"/>
              <a:t>yourself</a:t>
            </a:r>
            <a:r>
              <a:rPr lang="nl-NL" sz="2400" dirty="0"/>
              <a:t> as a </a:t>
            </a:r>
            <a:r>
              <a:rPr lang="nl-NL" sz="2400" dirty="0" err="1"/>
              <a:t>fabulous</a:t>
            </a:r>
            <a:r>
              <a:rPr lang="nl-NL" sz="2400" dirty="0"/>
              <a:t> house mate </a:t>
            </a:r>
            <a:r>
              <a:rPr lang="nl-NL" sz="2400" dirty="0" err="1"/>
              <a:t>who’s</a:t>
            </a:r>
            <a:r>
              <a:rPr lang="nl-NL" sz="2400" dirty="0"/>
              <a:t> </a:t>
            </a:r>
            <a:r>
              <a:rPr lang="nl-NL" sz="2400" dirty="0" err="1"/>
              <a:t>able</a:t>
            </a:r>
            <a:r>
              <a:rPr lang="nl-NL" sz="2400" dirty="0"/>
              <a:t> </a:t>
            </a:r>
            <a:r>
              <a:rPr lang="nl-NL" sz="2400" dirty="0" err="1"/>
              <a:t>to</a:t>
            </a:r>
            <a:r>
              <a:rPr lang="nl-NL" sz="2400" dirty="0"/>
              <a:t> </a:t>
            </a:r>
            <a:r>
              <a:rPr lang="nl-NL" sz="2400" dirty="0" err="1"/>
              <a:t>pay</a:t>
            </a:r>
            <a:r>
              <a:rPr lang="nl-NL" sz="2400" dirty="0"/>
              <a:t> </a:t>
            </a:r>
            <a:r>
              <a:rPr lang="nl-NL" sz="2400" dirty="0" err="1"/>
              <a:t>the</a:t>
            </a:r>
            <a:r>
              <a:rPr lang="nl-NL" sz="2400" dirty="0"/>
              <a:t> </a:t>
            </a:r>
            <a:r>
              <a:rPr lang="nl-NL" sz="2400" dirty="0" err="1"/>
              <a:t>monthly</a:t>
            </a:r>
            <a:r>
              <a:rPr lang="nl-NL" sz="2400" dirty="0"/>
              <a:t> or </a:t>
            </a:r>
            <a:r>
              <a:rPr lang="nl-NL" sz="2400" dirty="0" err="1"/>
              <a:t>weekly</a:t>
            </a:r>
            <a:r>
              <a:rPr lang="nl-NL" sz="2400" dirty="0"/>
              <a:t> rent. </a:t>
            </a:r>
            <a:r>
              <a:rPr lang="nl-NL" sz="2400" i="1" dirty="0"/>
              <a:t>100 – 150 </a:t>
            </a:r>
            <a:r>
              <a:rPr lang="nl-NL" sz="2400" i="1" dirty="0" err="1"/>
              <a:t>words</a:t>
            </a:r>
            <a:endParaRPr lang="nl-NL" sz="2400" i="1" dirty="0"/>
          </a:p>
          <a:p>
            <a:pPr>
              <a:lnSpc>
                <a:spcPct val="100000"/>
              </a:lnSpc>
            </a:pPr>
            <a:r>
              <a:rPr lang="nl-NL" sz="2400" dirty="0" err="1"/>
              <a:t>Add</a:t>
            </a:r>
            <a:r>
              <a:rPr lang="nl-NL" sz="2400" dirty="0"/>
              <a:t> </a:t>
            </a:r>
            <a:r>
              <a:rPr lang="nl-NL" sz="2400" dirty="0" err="1"/>
              <a:t>the</a:t>
            </a:r>
            <a:r>
              <a:rPr lang="nl-NL" sz="2400" dirty="0"/>
              <a:t> screen shot </a:t>
            </a:r>
            <a:r>
              <a:rPr lang="nl-NL" sz="2400" dirty="0" err="1"/>
              <a:t>to</a:t>
            </a:r>
            <a:r>
              <a:rPr lang="nl-NL" sz="2400" dirty="0"/>
              <a:t> </a:t>
            </a:r>
            <a:r>
              <a:rPr lang="nl-NL" sz="2400" dirty="0" err="1"/>
              <a:t>your</a:t>
            </a:r>
            <a:r>
              <a:rPr lang="nl-NL" sz="2400" dirty="0"/>
              <a:t> Word document.</a:t>
            </a:r>
          </a:p>
          <a:p>
            <a:pPr>
              <a:lnSpc>
                <a:spcPct val="100000"/>
              </a:lnSpc>
            </a:pPr>
            <a:r>
              <a:rPr lang="nl-NL" sz="2400" dirty="0"/>
              <a:t>Hand in letter/email.</a:t>
            </a:r>
          </a:p>
        </p:txBody>
      </p:sp>
      <p:sp>
        <p:nvSpPr>
          <p:cNvPr id="16" name="Titel 1">
            <a:extLst>
              <a:ext uri="{FF2B5EF4-FFF2-40B4-BE49-F238E27FC236}">
                <a16:creationId xmlns:a16="http://schemas.microsoft.com/office/drawing/2014/main" id="{C5D971DE-1AA3-5E40-B737-0573151140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67665" y="343169"/>
            <a:ext cx="9574062" cy="668050"/>
          </a:xfrm>
        </p:spPr>
        <p:txBody>
          <a:bodyPr>
            <a:normAutofit fontScale="90000"/>
          </a:bodyPr>
          <a:lstStyle/>
          <a:p>
            <a:r>
              <a:rPr lang="nl-NL" sz="6000" dirty="0" err="1"/>
              <a:t>Your</a:t>
            </a:r>
            <a:r>
              <a:rPr lang="nl-NL" sz="6000" dirty="0"/>
              <a:t> </a:t>
            </a:r>
            <a:r>
              <a:rPr lang="nl-NL" sz="6000" dirty="0" err="1"/>
              <a:t>ideal</a:t>
            </a:r>
            <a:r>
              <a:rPr lang="nl-NL" sz="6000" dirty="0"/>
              <a:t> share house – A2</a:t>
            </a:r>
          </a:p>
        </p:txBody>
      </p:sp>
    </p:spTree>
    <p:extLst>
      <p:ext uri="{BB962C8B-B14F-4D97-AF65-F5344CB8AC3E}">
        <p14:creationId xmlns:p14="http://schemas.microsoft.com/office/powerpoint/2010/main" val="1846670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jdelijke aanduiding voor tekst 2">
            <a:extLst>
              <a:ext uri="{FF2B5EF4-FFF2-40B4-BE49-F238E27FC236}">
                <a16:creationId xmlns:a16="http://schemas.microsoft.com/office/drawing/2014/main" id="{83736215-C2DE-004B-8E2B-EFDCC66492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167665" y="1247887"/>
            <a:ext cx="9052560" cy="3216536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nl-NL" sz="2400" dirty="0" err="1"/>
              <a:t>Find</a:t>
            </a:r>
            <a:r>
              <a:rPr lang="nl-NL" sz="2400" dirty="0"/>
              <a:t> </a:t>
            </a:r>
            <a:r>
              <a:rPr lang="nl-NL" sz="2400" dirty="0" err="1"/>
              <a:t>an</a:t>
            </a:r>
            <a:r>
              <a:rPr lang="nl-NL" sz="2400" dirty="0"/>
              <a:t> advertisement </a:t>
            </a:r>
            <a:r>
              <a:rPr lang="nl-NL" sz="2400" dirty="0" err="1"/>
              <a:t>for</a:t>
            </a:r>
            <a:r>
              <a:rPr lang="nl-NL" sz="2400" dirty="0"/>
              <a:t> a job/</a:t>
            </a:r>
            <a:r>
              <a:rPr lang="nl-NL" sz="2400" dirty="0" err="1"/>
              <a:t>internship</a:t>
            </a:r>
            <a:r>
              <a:rPr lang="nl-NL" sz="2400" dirty="0"/>
              <a:t> in </a:t>
            </a:r>
            <a:r>
              <a:rPr lang="nl-NL" sz="2400" dirty="0" err="1"/>
              <a:t>your</a:t>
            </a:r>
            <a:r>
              <a:rPr lang="nl-NL" sz="2400" dirty="0"/>
              <a:t> </a:t>
            </a:r>
            <a:r>
              <a:rPr lang="nl-NL" sz="2400" dirty="0" err="1"/>
              <a:t>city</a:t>
            </a:r>
            <a:r>
              <a:rPr lang="nl-NL" sz="2400" dirty="0"/>
              <a:t> of </a:t>
            </a:r>
            <a:r>
              <a:rPr lang="nl-NL" sz="2400" dirty="0" err="1"/>
              <a:t>choice</a:t>
            </a:r>
            <a:r>
              <a:rPr lang="nl-NL" sz="2400" dirty="0"/>
              <a:t> (take a screen shot of </a:t>
            </a:r>
            <a:r>
              <a:rPr lang="nl-NL" sz="2400" dirty="0" err="1"/>
              <a:t>the</a:t>
            </a:r>
            <a:r>
              <a:rPr lang="nl-NL" sz="2400" dirty="0"/>
              <a:t> advertisement). Or: </a:t>
            </a:r>
            <a:r>
              <a:rPr lang="nl-NL" sz="2400" dirty="0" err="1"/>
              <a:t>create</a:t>
            </a:r>
            <a:r>
              <a:rPr lang="nl-NL" sz="2400" dirty="0"/>
              <a:t> </a:t>
            </a:r>
            <a:r>
              <a:rPr lang="nl-NL" sz="2400" dirty="0" err="1"/>
              <a:t>your</a:t>
            </a:r>
            <a:r>
              <a:rPr lang="nl-NL" sz="2400" dirty="0"/>
              <a:t> </a:t>
            </a:r>
            <a:r>
              <a:rPr lang="nl-NL" sz="2400" dirty="0" err="1"/>
              <a:t>own</a:t>
            </a:r>
            <a:r>
              <a:rPr lang="nl-NL" sz="2400" dirty="0"/>
              <a:t> </a:t>
            </a:r>
            <a:r>
              <a:rPr lang="nl-NL" sz="2400" dirty="0" err="1"/>
              <a:t>dream</a:t>
            </a:r>
            <a:r>
              <a:rPr lang="nl-NL" sz="2400" dirty="0"/>
              <a:t> job at a company in </a:t>
            </a:r>
            <a:r>
              <a:rPr lang="nl-NL" sz="2400" dirty="0" err="1"/>
              <a:t>your</a:t>
            </a:r>
            <a:r>
              <a:rPr lang="nl-NL" sz="2400" dirty="0"/>
              <a:t> </a:t>
            </a:r>
            <a:r>
              <a:rPr lang="nl-NL" sz="2400" dirty="0" err="1"/>
              <a:t>city</a:t>
            </a:r>
            <a:r>
              <a:rPr lang="nl-NL" sz="2400" dirty="0"/>
              <a:t> of </a:t>
            </a:r>
            <a:r>
              <a:rPr lang="nl-NL" sz="2400" dirty="0" err="1"/>
              <a:t>choice</a:t>
            </a:r>
            <a:r>
              <a:rPr lang="nl-NL" sz="2400" dirty="0"/>
              <a:t> (</a:t>
            </a:r>
            <a:r>
              <a:rPr lang="nl-NL" sz="2400" dirty="0" err="1"/>
              <a:t>add</a:t>
            </a:r>
            <a:r>
              <a:rPr lang="nl-NL" sz="2400" dirty="0"/>
              <a:t> a job </a:t>
            </a:r>
            <a:r>
              <a:rPr lang="nl-NL" sz="2400" dirty="0" err="1"/>
              <a:t>description</a:t>
            </a:r>
            <a:r>
              <a:rPr lang="nl-NL" sz="2400" dirty="0"/>
              <a:t>).</a:t>
            </a:r>
          </a:p>
          <a:p>
            <a:pPr>
              <a:lnSpc>
                <a:spcPct val="100000"/>
              </a:lnSpc>
            </a:pPr>
            <a:r>
              <a:rPr lang="nl-NL" sz="2400" dirty="0"/>
              <a:t>Write a </a:t>
            </a:r>
            <a:r>
              <a:rPr lang="nl-NL" sz="2400" dirty="0" err="1"/>
              <a:t>formal</a:t>
            </a:r>
            <a:r>
              <a:rPr lang="nl-NL" sz="2400" dirty="0"/>
              <a:t> </a:t>
            </a:r>
            <a:r>
              <a:rPr lang="nl-NL" sz="2400" dirty="0" err="1"/>
              <a:t>application</a:t>
            </a:r>
            <a:r>
              <a:rPr lang="nl-NL" sz="2400" dirty="0"/>
              <a:t> letter/cover letter </a:t>
            </a:r>
            <a:r>
              <a:rPr lang="nl-NL" sz="2400" dirty="0" err="1"/>
              <a:t>for</a:t>
            </a:r>
            <a:r>
              <a:rPr lang="nl-NL" sz="2400" dirty="0"/>
              <a:t> </a:t>
            </a:r>
            <a:r>
              <a:rPr lang="nl-NL" sz="2400" dirty="0" err="1"/>
              <a:t>the</a:t>
            </a:r>
            <a:r>
              <a:rPr lang="nl-NL" sz="2400" dirty="0"/>
              <a:t> </a:t>
            </a:r>
            <a:r>
              <a:rPr lang="nl-NL" sz="2400" dirty="0" err="1"/>
              <a:t>position</a:t>
            </a:r>
            <a:r>
              <a:rPr lang="nl-NL" sz="2400" dirty="0"/>
              <a:t>. </a:t>
            </a:r>
            <a:r>
              <a:rPr lang="nl-NL" sz="2400" i="1" dirty="0"/>
              <a:t>250 – 300 </a:t>
            </a:r>
            <a:r>
              <a:rPr lang="nl-NL" sz="2400" i="1" dirty="0" err="1"/>
              <a:t>words</a:t>
            </a:r>
            <a:endParaRPr lang="nl-NL" sz="2400" dirty="0"/>
          </a:p>
          <a:p>
            <a:pPr>
              <a:lnSpc>
                <a:spcPct val="100000"/>
              </a:lnSpc>
            </a:pPr>
            <a:r>
              <a:rPr lang="nl-NL" sz="2400" dirty="0" err="1"/>
              <a:t>Use</a:t>
            </a:r>
            <a:r>
              <a:rPr lang="nl-NL" sz="2400" dirty="0"/>
              <a:t> </a:t>
            </a:r>
            <a:r>
              <a:rPr lang="nl-NL" sz="2400" dirty="0" err="1"/>
              <a:t>the</a:t>
            </a:r>
            <a:r>
              <a:rPr lang="nl-NL" sz="2400" dirty="0"/>
              <a:t> tips in </a:t>
            </a:r>
            <a:r>
              <a:rPr lang="nl-NL" sz="2400" dirty="0" err="1"/>
              <a:t>the</a:t>
            </a:r>
            <a:r>
              <a:rPr lang="nl-NL" sz="2400" dirty="0"/>
              <a:t> </a:t>
            </a:r>
            <a:r>
              <a:rPr lang="nl-NL" sz="2400" dirty="0" err="1"/>
              <a:t>writing</a:t>
            </a:r>
            <a:r>
              <a:rPr lang="nl-NL" sz="2400" dirty="0"/>
              <a:t> </a:t>
            </a:r>
            <a:r>
              <a:rPr lang="nl-NL" sz="2400" dirty="0" err="1"/>
              <a:t>toolkit</a:t>
            </a:r>
            <a:r>
              <a:rPr lang="nl-NL" sz="2400" dirty="0"/>
              <a:t> on </a:t>
            </a:r>
            <a:r>
              <a:rPr lang="nl-NL" sz="2400" dirty="0" err="1"/>
              <a:t>the</a:t>
            </a:r>
            <a:r>
              <a:rPr lang="nl-NL" sz="2400" dirty="0"/>
              <a:t> Wiki. </a:t>
            </a:r>
          </a:p>
          <a:p>
            <a:pPr>
              <a:lnSpc>
                <a:spcPct val="100000"/>
              </a:lnSpc>
            </a:pPr>
            <a:r>
              <a:rPr lang="nl-NL" sz="2400" dirty="0" err="1"/>
              <a:t>Add</a:t>
            </a:r>
            <a:r>
              <a:rPr lang="nl-NL" sz="2400" dirty="0"/>
              <a:t> </a:t>
            </a:r>
            <a:r>
              <a:rPr lang="nl-NL" sz="2400" dirty="0" err="1"/>
              <a:t>the</a:t>
            </a:r>
            <a:r>
              <a:rPr lang="nl-NL" sz="2400" dirty="0"/>
              <a:t> screen shot/job </a:t>
            </a:r>
            <a:r>
              <a:rPr lang="nl-NL" sz="2400" dirty="0" err="1"/>
              <a:t>description</a:t>
            </a:r>
            <a:r>
              <a:rPr lang="nl-NL" sz="2400" dirty="0"/>
              <a:t> </a:t>
            </a:r>
            <a:r>
              <a:rPr lang="nl-NL" sz="2400" dirty="0" err="1"/>
              <a:t>to</a:t>
            </a:r>
            <a:r>
              <a:rPr lang="nl-NL" sz="2400" dirty="0"/>
              <a:t> </a:t>
            </a:r>
            <a:r>
              <a:rPr lang="nl-NL" sz="2400" dirty="0" err="1"/>
              <a:t>your</a:t>
            </a:r>
            <a:r>
              <a:rPr lang="nl-NL" sz="2400" dirty="0"/>
              <a:t> Word document.</a:t>
            </a:r>
          </a:p>
          <a:p>
            <a:pPr>
              <a:lnSpc>
                <a:spcPct val="100000"/>
              </a:lnSpc>
            </a:pPr>
            <a:r>
              <a:rPr lang="nl-NL" sz="2400" dirty="0"/>
              <a:t>Hand in </a:t>
            </a:r>
            <a:r>
              <a:rPr lang="nl-NL" sz="2400" dirty="0" err="1"/>
              <a:t>your</a:t>
            </a:r>
            <a:r>
              <a:rPr lang="nl-NL" sz="2400" dirty="0"/>
              <a:t> letter in </a:t>
            </a:r>
            <a:r>
              <a:rPr lang="nl-NL" sz="2400" dirty="0" err="1"/>
              <a:t>the</a:t>
            </a:r>
            <a:r>
              <a:rPr lang="nl-NL" sz="2400" dirty="0"/>
              <a:t> Teams ‘opdracht’.</a:t>
            </a:r>
          </a:p>
        </p:txBody>
      </p:sp>
      <p:sp>
        <p:nvSpPr>
          <p:cNvPr id="16" name="Titel 1">
            <a:extLst>
              <a:ext uri="{FF2B5EF4-FFF2-40B4-BE49-F238E27FC236}">
                <a16:creationId xmlns:a16="http://schemas.microsoft.com/office/drawing/2014/main" id="{C5D971DE-1AA3-5E40-B737-0573151140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67665" y="343169"/>
            <a:ext cx="9574062" cy="668050"/>
          </a:xfrm>
        </p:spPr>
        <p:txBody>
          <a:bodyPr>
            <a:normAutofit fontScale="90000"/>
          </a:bodyPr>
          <a:lstStyle/>
          <a:p>
            <a:r>
              <a:rPr lang="nl-NL" sz="6000" dirty="0" err="1"/>
              <a:t>Your</a:t>
            </a:r>
            <a:r>
              <a:rPr lang="nl-NL" sz="6000" dirty="0"/>
              <a:t> </a:t>
            </a:r>
            <a:r>
              <a:rPr lang="nl-NL" sz="6000" dirty="0" err="1"/>
              <a:t>dream</a:t>
            </a:r>
            <a:r>
              <a:rPr lang="nl-NL" sz="6000" dirty="0"/>
              <a:t> job – b1/b2</a:t>
            </a:r>
          </a:p>
        </p:txBody>
      </p:sp>
    </p:spTree>
    <p:extLst>
      <p:ext uri="{BB962C8B-B14F-4D97-AF65-F5344CB8AC3E}">
        <p14:creationId xmlns:p14="http://schemas.microsoft.com/office/powerpoint/2010/main" val="33137149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jdelijke aanduiding voor tekst 2">
            <a:extLst>
              <a:ext uri="{FF2B5EF4-FFF2-40B4-BE49-F238E27FC236}">
                <a16:creationId xmlns:a16="http://schemas.microsoft.com/office/drawing/2014/main" id="{83736215-C2DE-004B-8E2B-EFDCC66492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167665" y="1247887"/>
            <a:ext cx="9052560" cy="3216536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nl-NL" sz="2400" dirty="0" err="1"/>
              <a:t>You</a:t>
            </a:r>
            <a:r>
              <a:rPr lang="nl-NL" sz="2400" dirty="0"/>
              <a:t> </a:t>
            </a:r>
            <a:r>
              <a:rPr lang="nl-NL" sz="2400" dirty="0" err="1"/>
              <a:t>spent</a:t>
            </a:r>
            <a:r>
              <a:rPr lang="nl-NL" sz="2400" dirty="0"/>
              <a:t> a </a:t>
            </a:r>
            <a:r>
              <a:rPr lang="nl-NL" sz="2400" dirty="0" err="1"/>
              <a:t>day</a:t>
            </a:r>
            <a:r>
              <a:rPr lang="nl-NL" sz="2400" dirty="0"/>
              <a:t> </a:t>
            </a:r>
            <a:r>
              <a:rPr lang="nl-NL" sz="2400" dirty="0" err="1"/>
              <a:t>exploring</a:t>
            </a:r>
            <a:r>
              <a:rPr lang="nl-NL" sz="2400" dirty="0"/>
              <a:t> </a:t>
            </a:r>
            <a:r>
              <a:rPr lang="nl-NL" sz="2400" dirty="0" err="1"/>
              <a:t>the</a:t>
            </a:r>
            <a:r>
              <a:rPr lang="nl-NL" sz="2400" dirty="0"/>
              <a:t> </a:t>
            </a:r>
            <a:r>
              <a:rPr lang="nl-NL" sz="2400" dirty="0" err="1"/>
              <a:t>city</a:t>
            </a:r>
            <a:r>
              <a:rPr lang="nl-NL" sz="2400" dirty="0"/>
              <a:t> </a:t>
            </a:r>
            <a:r>
              <a:rPr lang="nl-NL" sz="2400" dirty="0" err="1"/>
              <a:t>and</a:t>
            </a:r>
            <a:r>
              <a:rPr lang="nl-NL" sz="2400" dirty="0"/>
              <a:t> </a:t>
            </a:r>
            <a:r>
              <a:rPr lang="nl-NL" sz="2400" dirty="0" err="1"/>
              <a:t>visiting</a:t>
            </a:r>
            <a:r>
              <a:rPr lang="nl-NL" sz="2400" dirty="0"/>
              <a:t> </a:t>
            </a:r>
            <a:r>
              <a:rPr lang="nl-NL" sz="2400" dirty="0" err="1"/>
              <a:t>the</a:t>
            </a:r>
            <a:r>
              <a:rPr lang="nl-NL" sz="2400" dirty="0"/>
              <a:t> </a:t>
            </a:r>
            <a:r>
              <a:rPr lang="nl-NL" sz="2400" dirty="0" err="1"/>
              <a:t>highlights</a:t>
            </a:r>
            <a:r>
              <a:rPr lang="nl-NL" sz="2400" dirty="0"/>
              <a:t>. At </a:t>
            </a:r>
            <a:r>
              <a:rPr lang="nl-NL" sz="2400" dirty="0" err="1"/>
              <a:t>the</a:t>
            </a:r>
            <a:r>
              <a:rPr lang="nl-NL" sz="2400" dirty="0"/>
              <a:t> end of </a:t>
            </a:r>
            <a:r>
              <a:rPr lang="nl-NL" sz="2400" dirty="0" err="1"/>
              <a:t>the</a:t>
            </a:r>
            <a:r>
              <a:rPr lang="nl-NL" sz="2400" dirty="0"/>
              <a:t> </a:t>
            </a:r>
            <a:r>
              <a:rPr lang="nl-NL" sz="2400" dirty="0" err="1"/>
              <a:t>day</a:t>
            </a:r>
            <a:r>
              <a:rPr lang="nl-NL" sz="2400" dirty="0"/>
              <a:t> </a:t>
            </a:r>
            <a:r>
              <a:rPr lang="nl-NL" sz="2400" dirty="0" err="1"/>
              <a:t>you</a:t>
            </a:r>
            <a:r>
              <a:rPr lang="nl-NL" sz="2400" dirty="0"/>
              <a:t> want </a:t>
            </a:r>
            <a:r>
              <a:rPr lang="nl-NL" sz="2400" dirty="0" err="1"/>
              <a:t>to</a:t>
            </a:r>
            <a:r>
              <a:rPr lang="nl-NL" sz="2400" dirty="0"/>
              <a:t> record </a:t>
            </a:r>
            <a:r>
              <a:rPr lang="nl-NL" sz="2400" dirty="0" err="1"/>
              <a:t>your</a:t>
            </a:r>
            <a:r>
              <a:rPr lang="nl-NL" sz="2400" dirty="0"/>
              <a:t> </a:t>
            </a:r>
            <a:r>
              <a:rPr lang="nl-NL" sz="2400" dirty="0" err="1"/>
              <a:t>experiences</a:t>
            </a:r>
            <a:r>
              <a:rPr lang="nl-NL" sz="2400" dirty="0"/>
              <a:t> </a:t>
            </a:r>
            <a:r>
              <a:rPr lang="nl-NL" sz="2400" dirty="0" err="1"/>
              <a:t>and</a:t>
            </a:r>
            <a:r>
              <a:rPr lang="nl-NL" sz="2400" dirty="0"/>
              <a:t> </a:t>
            </a:r>
            <a:r>
              <a:rPr lang="nl-NL" sz="2400" dirty="0" err="1"/>
              <a:t>impressions</a:t>
            </a:r>
            <a:r>
              <a:rPr lang="nl-NL" sz="2400" dirty="0"/>
              <a:t> in </a:t>
            </a:r>
            <a:r>
              <a:rPr lang="nl-NL" sz="2400" dirty="0" err="1"/>
              <a:t>your</a:t>
            </a:r>
            <a:r>
              <a:rPr lang="nl-NL" sz="2400" dirty="0"/>
              <a:t> </a:t>
            </a:r>
            <a:r>
              <a:rPr lang="nl-NL" sz="2400" dirty="0" err="1"/>
              <a:t>diary</a:t>
            </a:r>
            <a:r>
              <a:rPr lang="nl-NL" sz="2400" dirty="0"/>
              <a:t>.</a:t>
            </a:r>
          </a:p>
          <a:p>
            <a:pPr>
              <a:lnSpc>
                <a:spcPct val="100000"/>
              </a:lnSpc>
            </a:pPr>
            <a:r>
              <a:rPr lang="nl-NL" sz="2400" dirty="0"/>
              <a:t>Write a </a:t>
            </a:r>
            <a:r>
              <a:rPr lang="nl-NL" sz="2400" dirty="0" err="1"/>
              <a:t>diary</a:t>
            </a:r>
            <a:r>
              <a:rPr lang="nl-NL" sz="2400" dirty="0"/>
              <a:t> entry in </a:t>
            </a:r>
            <a:r>
              <a:rPr lang="nl-NL" sz="2400" dirty="0" err="1"/>
              <a:t>which</a:t>
            </a:r>
            <a:r>
              <a:rPr lang="nl-NL" sz="2400" dirty="0"/>
              <a:t> </a:t>
            </a:r>
            <a:r>
              <a:rPr lang="nl-NL" sz="2400" dirty="0" err="1"/>
              <a:t>you</a:t>
            </a:r>
            <a:r>
              <a:rPr lang="nl-NL" sz="2400" dirty="0"/>
              <a:t> </a:t>
            </a:r>
            <a:r>
              <a:rPr lang="nl-NL" sz="2400" dirty="0" err="1"/>
              <a:t>tell</a:t>
            </a:r>
            <a:r>
              <a:rPr lang="nl-NL" sz="2400" dirty="0"/>
              <a:t> </a:t>
            </a:r>
            <a:r>
              <a:rPr lang="nl-NL" sz="2400" dirty="0" err="1"/>
              <a:t>all</a:t>
            </a:r>
            <a:r>
              <a:rPr lang="nl-NL" sz="2400" dirty="0"/>
              <a:t> </a:t>
            </a:r>
            <a:r>
              <a:rPr lang="nl-NL" sz="2400" dirty="0" err="1"/>
              <a:t>about</a:t>
            </a:r>
            <a:r>
              <a:rPr lang="nl-NL" sz="2400" dirty="0"/>
              <a:t> </a:t>
            </a:r>
            <a:r>
              <a:rPr lang="nl-NL" sz="2400" dirty="0" err="1"/>
              <a:t>your</a:t>
            </a:r>
            <a:r>
              <a:rPr lang="nl-NL" sz="2400" dirty="0"/>
              <a:t> </a:t>
            </a:r>
            <a:r>
              <a:rPr lang="nl-NL" sz="2400" dirty="0" err="1"/>
              <a:t>day</a:t>
            </a:r>
            <a:r>
              <a:rPr lang="nl-NL" sz="2400" dirty="0"/>
              <a:t> out. </a:t>
            </a:r>
          </a:p>
          <a:p>
            <a:pPr>
              <a:lnSpc>
                <a:spcPct val="100000"/>
              </a:lnSpc>
            </a:pPr>
            <a:r>
              <a:rPr lang="nl-NL" sz="2400" i="1" dirty="0"/>
              <a:t>150 – 250 </a:t>
            </a:r>
            <a:r>
              <a:rPr lang="nl-NL" sz="2400" i="1" dirty="0" err="1"/>
              <a:t>words</a:t>
            </a:r>
            <a:endParaRPr lang="nl-NL" sz="2400" i="1" dirty="0"/>
          </a:p>
          <a:p>
            <a:pPr>
              <a:lnSpc>
                <a:spcPct val="100000"/>
              </a:lnSpc>
            </a:pPr>
            <a:r>
              <a:rPr lang="nl-NL" sz="2400" dirty="0"/>
              <a:t>Write </a:t>
            </a:r>
            <a:r>
              <a:rPr lang="nl-NL" sz="2400" dirty="0" err="1"/>
              <a:t>it</a:t>
            </a:r>
            <a:r>
              <a:rPr lang="nl-NL" sz="2400" dirty="0"/>
              <a:t> in a Word document </a:t>
            </a:r>
            <a:r>
              <a:rPr lang="nl-NL" sz="2400" dirty="0" err="1"/>
              <a:t>and</a:t>
            </a:r>
            <a:r>
              <a:rPr lang="nl-NL" sz="2400" dirty="0"/>
              <a:t> hand </a:t>
            </a:r>
            <a:r>
              <a:rPr lang="nl-NL" sz="2400" dirty="0" err="1"/>
              <a:t>it</a:t>
            </a:r>
            <a:r>
              <a:rPr lang="nl-NL" sz="2400" dirty="0"/>
              <a:t> in in Teams</a:t>
            </a:r>
          </a:p>
        </p:txBody>
      </p:sp>
      <p:sp>
        <p:nvSpPr>
          <p:cNvPr id="16" name="Titel 1">
            <a:extLst>
              <a:ext uri="{FF2B5EF4-FFF2-40B4-BE49-F238E27FC236}">
                <a16:creationId xmlns:a16="http://schemas.microsoft.com/office/drawing/2014/main" id="{C5D971DE-1AA3-5E40-B737-0573151140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67665" y="343169"/>
            <a:ext cx="9574062" cy="668050"/>
          </a:xfrm>
        </p:spPr>
        <p:txBody>
          <a:bodyPr>
            <a:normAutofit fontScale="90000"/>
          </a:bodyPr>
          <a:lstStyle/>
          <a:p>
            <a:r>
              <a:rPr lang="nl-NL" sz="6000" dirty="0" err="1"/>
              <a:t>Diary</a:t>
            </a:r>
            <a:r>
              <a:rPr lang="nl-NL" sz="6000" dirty="0"/>
              <a:t> entry </a:t>
            </a:r>
            <a:r>
              <a:rPr lang="nl-NL" sz="6000" dirty="0" err="1"/>
              <a:t>exploring</a:t>
            </a:r>
            <a:r>
              <a:rPr lang="nl-NL" sz="6000" dirty="0"/>
              <a:t> </a:t>
            </a:r>
            <a:r>
              <a:rPr lang="nl-NL" sz="6000" dirty="0" err="1"/>
              <a:t>city</a:t>
            </a:r>
            <a:r>
              <a:rPr lang="nl-NL" sz="6000" dirty="0"/>
              <a:t> – A2</a:t>
            </a:r>
          </a:p>
        </p:txBody>
      </p:sp>
    </p:spTree>
    <p:extLst>
      <p:ext uri="{BB962C8B-B14F-4D97-AF65-F5344CB8AC3E}">
        <p14:creationId xmlns:p14="http://schemas.microsoft.com/office/powerpoint/2010/main" val="17306218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jdelijke aanduiding voor tekst 2">
            <a:extLst>
              <a:ext uri="{FF2B5EF4-FFF2-40B4-BE49-F238E27FC236}">
                <a16:creationId xmlns:a16="http://schemas.microsoft.com/office/drawing/2014/main" id="{83736215-C2DE-004B-8E2B-EFDCC66492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167665" y="1247887"/>
            <a:ext cx="9052560" cy="3216536"/>
          </a:xfrm>
        </p:spPr>
        <p:txBody>
          <a:bodyPr>
            <a:noAutofit/>
          </a:bodyPr>
          <a:lstStyle/>
          <a:p>
            <a:r>
              <a:rPr lang="en-US" dirty="0"/>
              <a:t>Find an enticing article on the internet. Look at the structure, the writing style and the techniques they’ve used to keep you reading. </a:t>
            </a:r>
            <a:endParaRPr lang="nl-NL" dirty="0"/>
          </a:p>
          <a:p>
            <a:r>
              <a:rPr lang="en-US" dirty="0"/>
              <a:t>Write an article about the city you’re virtually visiting. Use the tips from the Toolkit and the techniques from the internet article. Choose a topic that will fascinate readers, create an outline (writing plan) with min. 3 paragraphs and write only the introduction, one paragraph and the conclusion. (250-300 words)</a:t>
            </a:r>
            <a:endParaRPr lang="nl-NL" dirty="0"/>
          </a:p>
          <a:p>
            <a:r>
              <a:rPr lang="en-US" dirty="0"/>
              <a:t>Hand in: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the outline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the article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link to the internet article you used as inspiration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r>
              <a:rPr lang="en-US" dirty="0"/>
              <a:t>Deadline: Thursday 21/1 midnight</a:t>
            </a:r>
            <a:endParaRPr lang="nl-NL" dirty="0"/>
          </a:p>
        </p:txBody>
      </p:sp>
      <p:sp>
        <p:nvSpPr>
          <p:cNvPr id="16" name="Titel 1">
            <a:extLst>
              <a:ext uri="{FF2B5EF4-FFF2-40B4-BE49-F238E27FC236}">
                <a16:creationId xmlns:a16="http://schemas.microsoft.com/office/drawing/2014/main" id="{C5D971DE-1AA3-5E40-B737-0573151140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67665" y="343169"/>
            <a:ext cx="9574062" cy="668050"/>
          </a:xfrm>
        </p:spPr>
        <p:txBody>
          <a:bodyPr>
            <a:normAutofit fontScale="90000"/>
          </a:bodyPr>
          <a:lstStyle/>
          <a:p>
            <a:r>
              <a:rPr lang="nl-NL" sz="6000" dirty="0" err="1"/>
              <a:t>Article</a:t>
            </a:r>
            <a:r>
              <a:rPr lang="nl-NL" sz="6000" dirty="0"/>
              <a:t> </a:t>
            </a:r>
            <a:r>
              <a:rPr lang="nl-NL" sz="6000" dirty="0" err="1"/>
              <a:t>about</a:t>
            </a:r>
            <a:r>
              <a:rPr lang="nl-NL" sz="6000" dirty="0"/>
              <a:t> </a:t>
            </a:r>
            <a:r>
              <a:rPr lang="nl-NL" sz="6000" dirty="0" err="1"/>
              <a:t>your</a:t>
            </a:r>
            <a:r>
              <a:rPr lang="nl-NL" sz="6000" dirty="0"/>
              <a:t> </a:t>
            </a:r>
            <a:r>
              <a:rPr lang="nl-NL" sz="6000" dirty="0" err="1"/>
              <a:t>city</a:t>
            </a:r>
            <a:r>
              <a:rPr lang="nl-NL" sz="6000" dirty="0"/>
              <a:t> – b1/b2</a:t>
            </a:r>
          </a:p>
        </p:txBody>
      </p:sp>
    </p:spTree>
    <p:extLst>
      <p:ext uri="{BB962C8B-B14F-4D97-AF65-F5344CB8AC3E}">
        <p14:creationId xmlns:p14="http://schemas.microsoft.com/office/powerpoint/2010/main" val="33587303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el 1">
            <a:extLst>
              <a:ext uri="{FF2B5EF4-FFF2-40B4-BE49-F238E27FC236}">
                <a16:creationId xmlns:a16="http://schemas.microsoft.com/office/drawing/2014/main" id="{C5D971DE-1AA3-5E40-B737-0573151140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67665" y="343169"/>
            <a:ext cx="9574062" cy="668050"/>
          </a:xfrm>
        </p:spPr>
        <p:txBody>
          <a:bodyPr>
            <a:normAutofit fontScale="90000"/>
          </a:bodyPr>
          <a:lstStyle/>
          <a:p>
            <a:r>
              <a:rPr lang="nl-NL" sz="6000" dirty="0" err="1"/>
              <a:t>Writing</a:t>
            </a:r>
            <a:r>
              <a:rPr lang="nl-NL" sz="6000" dirty="0"/>
              <a:t> plan – b1/b2</a:t>
            </a:r>
          </a:p>
        </p:txBody>
      </p:sp>
      <p:graphicFrame>
        <p:nvGraphicFramePr>
          <p:cNvPr id="2" name="Tabel 1">
            <a:extLst>
              <a:ext uri="{FF2B5EF4-FFF2-40B4-BE49-F238E27FC236}">
                <a16:creationId xmlns:a16="http://schemas.microsoft.com/office/drawing/2014/main" id="{66B1BE3D-DF02-274C-BA69-CCB984968B9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31307704"/>
              </p:ext>
            </p:extLst>
          </p:nvPr>
        </p:nvGraphicFramePr>
        <p:xfrm>
          <a:off x="2262281" y="1111730"/>
          <a:ext cx="9107170" cy="41148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43600">
                  <a:extLst>
                    <a:ext uri="{9D8B030D-6E8A-4147-A177-3AD203B41FA5}">
                      <a16:colId xmlns:a16="http://schemas.microsoft.com/office/drawing/2014/main" val="70448831"/>
                    </a:ext>
                  </a:extLst>
                </a:gridCol>
                <a:gridCol w="729049">
                  <a:extLst>
                    <a:ext uri="{9D8B030D-6E8A-4147-A177-3AD203B41FA5}">
                      <a16:colId xmlns:a16="http://schemas.microsoft.com/office/drawing/2014/main" val="695242085"/>
                    </a:ext>
                  </a:extLst>
                </a:gridCol>
                <a:gridCol w="6834521">
                  <a:extLst>
                    <a:ext uri="{9D8B030D-6E8A-4147-A177-3AD203B41FA5}">
                      <a16:colId xmlns:a16="http://schemas.microsoft.com/office/drawing/2014/main" val="2473221359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Section</a:t>
                      </a:r>
                      <a:endParaRPr lang="nl-NL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Text part</a:t>
                      </a:r>
                      <a:endParaRPr lang="nl-NL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Sub-topic and key words</a:t>
                      </a:r>
                      <a:endParaRPr lang="nl-NL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87413614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Introduction</a:t>
                      </a:r>
                      <a:endParaRPr lang="nl-NL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1</a:t>
                      </a:r>
                      <a:endParaRPr lang="nl-NL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Topic: Technology changed our working lives</a:t>
                      </a:r>
                      <a:endParaRPr lang="nl-NL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01437069"/>
                  </a:ext>
                </a:extLst>
              </a:tr>
              <a:tr h="0">
                <a:tc rowSpan="4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Body</a:t>
                      </a:r>
                      <a:endParaRPr lang="nl-NL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2</a:t>
                      </a:r>
                      <a:endParaRPr lang="nl-NL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Argument 1: Technology changed where we work</a:t>
                      </a:r>
                      <a:endParaRPr lang="nl-NL" sz="18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While travelling</a:t>
                      </a:r>
                      <a:endParaRPr lang="nl-NL" sz="18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From home</a:t>
                      </a:r>
                      <a:endParaRPr lang="nl-NL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23988825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3</a:t>
                      </a:r>
                      <a:endParaRPr lang="nl-NL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Argument 2: Technology changed how we work</a:t>
                      </a:r>
                      <a:endParaRPr lang="nl-NL" sz="18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Multitasking</a:t>
                      </a:r>
                      <a:endParaRPr lang="nl-NL" sz="18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Work more individually</a:t>
                      </a:r>
                      <a:endParaRPr lang="nl-NL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128736658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4</a:t>
                      </a:r>
                      <a:endParaRPr lang="nl-NL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Argument 3: Technology changed when we work</a:t>
                      </a:r>
                      <a:endParaRPr lang="nl-NL" sz="18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Flexible work schedules</a:t>
                      </a:r>
                      <a:endParaRPr lang="nl-NL" sz="18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Work invades private life</a:t>
                      </a:r>
                      <a:endParaRPr lang="nl-NL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52071203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5</a:t>
                      </a:r>
                      <a:endParaRPr lang="nl-NL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-</a:t>
                      </a:r>
                      <a:endParaRPr lang="nl-NL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56012659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Conclusion</a:t>
                      </a:r>
                      <a:endParaRPr lang="nl-NL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6</a:t>
                      </a:r>
                      <a:endParaRPr lang="nl-NL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Technology has significantly where, how and when we work. How has technology changed your working life?</a:t>
                      </a:r>
                      <a:endParaRPr lang="nl-NL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011218081"/>
                  </a:ext>
                </a:extLst>
              </a:tr>
            </a:tbl>
          </a:graphicData>
        </a:graphic>
      </p:graphicFrame>
      <p:sp>
        <p:nvSpPr>
          <p:cNvPr id="3" name="Rectangle 1">
            <a:extLst>
              <a:ext uri="{FF2B5EF4-FFF2-40B4-BE49-F238E27FC236}">
                <a16:creationId xmlns:a16="http://schemas.microsoft.com/office/drawing/2014/main" id="{6250253A-D927-F845-9DDC-ABA57EAB5A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46225" y="2867025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73381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Afbeelding 2">
            <a:extLst>
              <a:ext uri="{FF2B5EF4-FFF2-40B4-BE49-F238E27FC236}">
                <a16:creationId xmlns:a16="http://schemas.microsoft.com/office/drawing/2014/main" id="{632C0A2E-7635-E942-9FF1-5CF214230DB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2679" y="0"/>
            <a:ext cx="10326642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183052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outtype">
  <a:themeElements>
    <a:clrScheme name="Houttype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Houttype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Hout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ppt/theme/theme2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46350</TotalTime>
  <Words>475</Words>
  <Application>Microsoft Macintosh PowerPoint</Application>
  <PresentationFormat>Breedbeeld</PresentationFormat>
  <Paragraphs>52</Paragraphs>
  <Slides>7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7</vt:i4>
      </vt:variant>
      <vt:variant>
        <vt:lpstr>Thema</vt:lpstr>
      </vt:variant>
      <vt:variant>
        <vt:i4>1</vt:i4>
      </vt:variant>
      <vt:variant>
        <vt:lpstr>Diatitels</vt:lpstr>
      </vt:variant>
      <vt:variant>
        <vt:i4>7</vt:i4>
      </vt:variant>
    </vt:vector>
  </HeadingPairs>
  <TitlesOfParts>
    <vt:vector size="15" baseType="lpstr">
      <vt:lpstr>Arial</vt:lpstr>
      <vt:lpstr>Calibri</vt:lpstr>
      <vt:lpstr>Rockwell</vt:lpstr>
      <vt:lpstr>Rockwell Condensed</vt:lpstr>
      <vt:lpstr>Rockwell Extra Bold</vt:lpstr>
      <vt:lpstr>Times New Roman</vt:lpstr>
      <vt:lpstr>Wingdings</vt:lpstr>
      <vt:lpstr>Houttype</vt:lpstr>
      <vt:lpstr>Writing assignments</vt:lpstr>
      <vt:lpstr>Your ideal share house – A2</vt:lpstr>
      <vt:lpstr>Your dream job – b1/b2</vt:lpstr>
      <vt:lpstr>Diary entry exploring city – A2</vt:lpstr>
      <vt:lpstr>Article about your city – b1/b2</vt:lpstr>
      <vt:lpstr>Writing plan – b1/b2</vt:lpstr>
      <vt:lpstr>PowerPoint-presentatie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Week 2 - Thursday</dc:title>
  <dc:creator>nathalie keunen</dc:creator>
  <cp:lastModifiedBy>nathalie keunen</cp:lastModifiedBy>
  <cp:revision>219</cp:revision>
  <cp:lastPrinted>2021-01-15T12:36:12Z</cp:lastPrinted>
  <dcterms:created xsi:type="dcterms:W3CDTF">2020-09-03T05:43:53Z</dcterms:created>
  <dcterms:modified xsi:type="dcterms:W3CDTF">2021-01-19T07:59:14Z</dcterms:modified>
</cp:coreProperties>
</file>